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0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2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5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14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9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0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0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6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2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F8208-2760-427A-86FE-84B427D81051}" type="datetimeFigureOut">
              <a:rPr lang="en-US" smtClean="0"/>
              <a:t>04-Dec-16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DB91F-220A-49B3-84AA-FDA20F4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9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humbs.dreamstime.com/z/horizontal-pencil-background-690157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7"/>
          <a:stretch/>
        </p:blipFill>
        <p:spPr bwMode="auto">
          <a:xfrm rot="16200000">
            <a:off x="1124858" y="-1161144"/>
            <a:ext cx="6858001" cy="918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6464" y="20935"/>
            <a:ext cx="6014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  <a:latin typeface="Bauhaus 93" pitchFamily="82" charset="0"/>
              </a:rPr>
              <a:t>Story of a pencil</a:t>
            </a:r>
            <a:endParaRPr lang="en-US" sz="5400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  <a:latin typeface="Bauhaus 93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1228" y="944265"/>
            <a:ext cx="23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-Fareeha Mohamed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7A</a:t>
            </a:r>
            <a:endParaRPr lang="en-US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1371600"/>
            <a:ext cx="66294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rgbClr val="FF0000"/>
                </a:solidFill>
                <a:latin typeface="Kristen ITC" pitchFamily="66" charset="0"/>
              </a:rPr>
              <a:t>In a factory I was made,</a:t>
            </a:r>
          </a:p>
          <a:p>
            <a:r>
              <a:rPr lang="en-US" sz="1700" dirty="0" smtClean="0">
                <a:solidFill>
                  <a:srgbClr val="FF0000"/>
                </a:solidFill>
                <a:latin typeface="Kristen ITC" pitchFamily="66" charset="0"/>
              </a:rPr>
              <a:t>In some packets, I was laid.</a:t>
            </a:r>
          </a:p>
          <a:p>
            <a:r>
              <a:rPr lang="en-US" sz="1700" dirty="0" smtClean="0">
                <a:solidFill>
                  <a:srgbClr val="FF0000"/>
                </a:solidFill>
                <a:latin typeface="Kristen ITC" pitchFamily="66" charset="0"/>
              </a:rPr>
              <a:t>In this box were many of my kind,</a:t>
            </a:r>
          </a:p>
          <a:p>
            <a:r>
              <a:rPr lang="en-US" sz="1700" dirty="0" smtClean="0">
                <a:solidFill>
                  <a:srgbClr val="FF0000"/>
                </a:solidFill>
                <a:latin typeface="Kristen ITC" pitchFamily="66" charset="0"/>
              </a:rPr>
              <a:t>Each of them having their own mind.</a:t>
            </a:r>
          </a:p>
          <a:p>
            <a:endParaRPr lang="en-US" sz="1700" dirty="0">
              <a:latin typeface="Kristen ITC" pitchFamily="66" charset="0"/>
            </a:endParaRP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One pencil spoke, his voice was sad,</a:t>
            </a: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As if something is going to happed  bad.</a:t>
            </a: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Said the pencil, ”Oh no!”</a:t>
            </a: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“The shorter we will grow!”</a:t>
            </a: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“Not like all the girls and boys,</a:t>
            </a:r>
          </a:p>
          <a:p>
            <a:r>
              <a:rPr lang="en-US" sz="1700" dirty="0" smtClean="0">
                <a:solidFill>
                  <a:srgbClr val="00B050"/>
                </a:solidFill>
                <a:latin typeface="Kristen ITC" pitchFamily="66" charset="0"/>
              </a:rPr>
              <a:t>Who grow and grow and play with toys.”</a:t>
            </a:r>
          </a:p>
          <a:p>
            <a:endParaRPr lang="en-US" sz="1700" dirty="0">
              <a:latin typeface="Kristen ITC" pitchFamily="66" charset="0"/>
            </a:endParaRPr>
          </a:p>
          <a:p>
            <a:r>
              <a:rPr lang="en-US" sz="1700" dirty="0" smtClean="0">
                <a:solidFill>
                  <a:schemeClr val="bg2">
                    <a:lumMod val="10000"/>
                  </a:schemeClr>
                </a:solidFill>
                <a:latin typeface="Kristen ITC" pitchFamily="66" charset="0"/>
              </a:rPr>
              <a:t>I could not understand what was so bad,</a:t>
            </a:r>
          </a:p>
          <a:p>
            <a:r>
              <a:rPr lang="en-US" sz="1700" dirty="0" smtClean="0">
                <a:solidFill>
                  <a:schemeClr val="bg2">
                    <a:lumMod val="10000"/>
                  </a:schemeClr>
                </a:solidFill>
                <a:latin typeface="Kristen ITC" pitchFamily="66" charset="0"/>
              </a:rPr>
              <a:t>To go and meet all the lads,</a:t>
            </a:r>
          </a:p>
          <a:p>
            <a:r>
              <a:rPr lang="en-US" sz="1700" dirty="0" smtClean="0">
                <a:solidFill>
                  <a:schemeClr val="bg2">
                    <a:lumMod val="10000"/>
                  </a:schemeClr>
                </a:solidFill>
                <a:latin typeface="Kristen ITC" pitchFamily="66" charset="0"/>
              </a:rPr>
              <a:t>I will play and play and help him always,</a:t>
            </a:r>
          </a:p>
          <a:p>
            <a:r>
              <a:rPr lang="en-US" sz="1700" dirty="0" smtClean="0">
                <a:solidFill>
                  <a:schemeClr val="bg2">
                    <a:lumMod val="10000"/>
                  </a:schemeClr>
                </a:solidFill>
                <a:latin typeface="Kristen ITC" pitchFamily="66" charset="0"/>
              </a:rPr>
              <a:t>And me, he shall raise.</a:t>
            </a:r>
          </a:p>
          <a:p>
            <a:endParaRPr lang="en-US" sz="1700" dirty="0">
              <a:latin typeface="Kristen ITC" pitchFamily="66" charset="0"/>
            </a:endParaRPr>
          </a:p>
          <a:p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Kristen ITC" pitchFamily="66" charset="0"/>
              </a:rPr>
              <a:t>So I told the other pencil, ”don’t make a fuss.”</a:t>
            </a:r>
          </a:p>
          <a:p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Kristen ITC" pitchFamily="66" charset="0"/>
              </a:rPr>
              <a:t>“The children will write and learn with us.”</a:t>
            </a:r>
          </a:p>
          <a:p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Kristen ITC" pitchFamily="66" charset="0"/>
              </a:rPr>
              <a:t>“So do not care if we become short,”</a:t>
            </a:r>
          </a:p>
          <a:p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Kristen ITC" pitchFamily="66" charset="0"/>
              </a:rPr>
              <a:t>“For the children we are doing a lot!”</a:t>
            </a:r>
          </a:p>
          <a:p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Kristen ITC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8822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170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dcterms:created xsi:type="dcterms:W3CDTF">2016-12-04T11:02:11Z</dcterms:created>
  <dcterms:modified xsi:type="dcterms:W3CDTF">2016-12-04T11:25:45Z</dcterms:modified>
</cp:coreProperties>
</file>