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8EE270-8306-404D-9E09-624E0B4F1B19}" type="datetimeFigureOut">
              <a:rPr lang="en-US" smtClean="0"/>
              <a:t>04-Dec-16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FFC97B-529A-460A-8AF9-A445F793DC81}" type="slidenum">
              <a:rPr lang="en-US" smtClean="0"/>
              <a:t>‹#›</a:t>
            </a:fld>
            <a:endParaRPr lang="en-US"/>
          </a:p>
        </p:txBody>
      </p:sp>
    </p:spTree>
    <p:extLst>
      <p:ext uri="{BB962C8B-B14F-4D97-AF65-F5344CB8AC3E}">
        <p14:creationId xmlns:p14="http://schemas.microsoft.com/office/powerpoint/2010/main" val="353635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FFC97B-529A-460A-8AF9-A445F793DC81}" type="slidenum">
              <a:rPr lang="en-US" smtClean="0"/>
              <a:t>1</a:t>
            </a:fld>
            <a:endParaRPr lang="en-US"/>
          </a:p>
        </p:txBody>
      </p:sp>
    </p:spTree>
    <p:extLst>
      <p:ext uri="{BB962C8B-B14F-4D97-AF65-F5344CB8AC3E}">
        <p14:creationId xmlns:p14="http://schemas.microsoft.com/office/powerpoint/2010/main" val="4028964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B1684B-6AC4-4991-8127-72E127AC3308}" type="datetimeFigureOut">
              <a:rPr lang="en-US" smtClean="0"/>
              <a:t>04-Dec-16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2547254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1684B-6AC4-4991-8127-72E127AC3308}" type="datetimeFigureOut">
              <a:rPr lang="en-US" smtClean="0"/>
              <a:t>04-Dec-16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898561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B1684B-6AC4-4991-8127-72E127AC3308}" type="datetimeFigureOut">
              <a:rPr lang="en-US" smtClean="0"/>
              <a:t>04-Dec-16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2994254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B1684B-6AC4-4991-8127-72E127AC3308}" type="datetimeFigureOut">
              <a:rPr lang="en-US" smtClean="0"/>
              <a:t>04-Dec-16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3936726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B1684B-6AC4-4991-8127-72E127AC3308}" type="datetimeFigureOut">
              <a:rPr lang="en-US" smtClean="0"/>
              <a:t>04-Dec-16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3837543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B1684B-6AC4-4991-8127-72E127AC3308}" type="datetimeFigureOut">
              <a:rPr lang="en-US" smtClean="0"/>
              <a:t>04-Dec-16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2341934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1684B-6AC4-4991-8127-72E127AC3308}" type="datetimeFigureOut">
              <a:rPr lang="en-US" smtClean="0"/>
              <a:t>04-Dec-16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703987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B1684B-6AC4-4991-8127-72E127AC3308}" type="datetimeFigureOut">
              <a:rPr lang="en-US" smtClean="0"/>
              <a:t>04-Dec-16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2543409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B1684B-6AC4-4991-8127-72E127AC3308}" type="datetimeFigureOut">
              <a:rPr lang="en-US" smtClean="0"/>
              <a:t>04-Dec-16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296583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1684B-6AC4-4991-8127-72E127AC3308}" type="datetimeFigureOut">
              <a:rPr lang="en-US" smtClean="0"/>
              <a:t>04-Dec-16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2065803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1684B-6AC4-4991-8127-72E127AC3308}" type="datetimeFigureOut">
              <a:rPr lang="en-US" smtClean="0"/>
              <a:t>04-Dec-16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BB4B1-D971-4B52-BF0A-1907F51ECE4D}" type="slidenum">
              <a:rPr lang="en-US" smtClean="0"/>
              <a:t>‹#›</a:t>
            </a:fld>
            <a:endParaRPr lang="en-US"/>
          </a:p>
        </p:txBody>
      </p:sp>
    </p:spTree>
    <p:extLst>
      <p:ext uri="{BB962C8B-B14F-4D97-AF65-F5344CB8AC3E}">
        <p14:creationId xmlns:p14="http://schemas.microsoft.com/office/powerpoint/2010/main" val="2320891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1684B-6AC4-4991-8127-72E127AC3308}" type="datetimeFigureOut">
              <a:rPr lang="en-US" smtClean="0"/>
              <a:t>04-Dec-16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BB4B1-D971-4B52-BF0A-1907F51ECE4D}" type="slidenum">
              <a:rPr lang="en-US" smtClean="0"/>
              <a:t>‹#›</a:t>
            </a:fld>
            <a:endParaRPr lang="en-US"/>
          </a:p>
        </p:txBody>
      </p:sp>
    </p:spTree>
    <p:extLst>
      <p:ext uri="{BB962C8B-B14F-4D97-AF65-F5344CB8AC3E}">
        <p14:creationId xmlns:p14="http://schemas.microsoft.com/office/powerpoint/2010/main" val="1357489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8" descr="Warm Hut Forgotten Blue Cool Sunset River Animated Wallpap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Warm Hut Forgotten Blue Cool Sunset River Animated Wallpap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2" descr="Image result for A hut animated in the sunse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4" descr="Image result for A hut animated in the sunset"/>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6" descr="http://img08.deviantart.net/9271/i/2008/302/2/b/sunset_beach_hut_by_lizzybubble.jpg"/>
          <p:cNvPicPr>
            <a:picLocks noChangeAspect="1" noChangeArrowheads="1"/>
          </p:cNvPicPr>
          <p:nvPr/>
        </p:nvPicPr>
        <p:blipFill rotWithShape="1">
          <a:blip r:embed="rId3">
            <a:extLst>
              <a:ext uri="{28A0092B-C50C-407E-A947-70E740481C1C}">
                <a14:useLocalDpi xmlns:a14="http://schemas.microsoft.com/office/drawing/2010/main" val="0"/>
              </a:ext>
            </a:extLst>
          </a:blip>
          <a:srcRect l="54143" r="8324" b="37222"/>
          <a:stretch/>
        </p:blipFill>
        <p:spPr bwMode="auto">
          <a:xfrm>
            <a:off x="0" y="0"/>
            <a:ext cx="9144000" cy="688469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l7.alamy.com/zooms/d3a779e6a8034d44ba6e16e08ba7fe4e/mexico-puebla-state-sierra-de-puebla-indian-men-sowing-maize-using-a966da.jpg"/>
          <p:cNvPicPr>
            <a:picLocks noChangeAspect="1" noChangeArrowheads="1"/>
          </p:cNvPicPr>
          <p:nvPr/>
        </p:nvPicPr>
        <p:blipFill rotWithShape="1">
          <a:blip r:embed="rId4">
            <a:extLst>
              <a:ext uri="{28A0092B-C50C-407E-A947-70E740481C1C}">
                <a14:useLocalDpi xmlns:a14="http://schemas.microsoft.com/office/drawing/2010/main" val="0"/>
              </a:ext>
            </a:extLst>
          </a:blip>
          <a:srcRect l="10062" t="22084" r="64711" b="5668"/>
          <a:stretch/>
        </p:blipFill>
        <p:spPr bwMode="auto">
          <a:xfrm>
            <a:off x="0" y="2362200"/>
            <a:ext cx="2362200" cy="450272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ttp://cdn.keybridgemed.com/wp-content/uploads/Pot-of-Gol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5452774"/>
            <a:ext cx="1652587" cy="14319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170544" y="7937"/>
            <a:ext cx="4802918" cy="1015663"/>
          </a:xfrm>
          <a:prstGeom prst="rect">
            <a:avLst/>
          </a:prstGeom>
          <a:noFill/>
        </p:spPr>
        <p:txBody>
          <a:bodyPr wrap="none" lIns="91440" tIns="45720" rIns="91440" bIns="45720">
            <a:spAutoFit/>
          </a:bodyPr>
          <a:lstStyle/>
          <a:p>
            <a:pPr algn="ctr"/>
            <a:r>
              <a:rPr lang="en-US" sz="6000" b="1" u="sng" cap="all" spc="0" dirty="0" smtClean="0">
                <a:ln w="9000" cmpd="sng">
                  <a:solidFill>
                    <a:schemeClr val="accent4">
                      <a:shade val="50000"/>
                      <a:satMod val="120000"/>
                    </a:schemeClr>
                  </a:solidFill>
                  <a:prstDash val="solid"/>
                </a:ln>
                <a:solidFill>
                  <a:srgbClr val="00FF00"/>
                </a:solidFill>
                <a:effectLst>
                  <a:reflection blurRad="12700" stA="28000" endPos="45000" dist="1000" dir="5400000" sy="-100000" algn="bl" rotWithShape="0"/>
                </a:effectLst>
                <a:latin typeface="Chiller" pitchFamily="82" charset="0"/>
              </a:rPr>
              <a:t>Now </a:t>
            </a:r>
            <a:r>
              <a:rPr lang="en-US" sz="6000" b="1" u="sng" cap="all" dirty="0" smtClean="0">
                <a:ln w="9000" cmpd="sng">
                  <a:solidFill>
                    <a:schemeClr val="accent4">
                      <a:shade val="50000"/>
                      <a:satMod val="120000"/>
                    </a:schemeClr>
                  </a:solidFill>
                  <a:prstDash val="solid"/>
                </a:ln>
                <a:solidFill>
                  <a:srgbClr val="00FF00"/>
                </a:solidFill>
                <a:effectLst>
                  <a:reflection blurRad="12700" stA="28000" endPos="45000" dist="1000" dir="5400000" sy="-100000" algn="bl" rotWithShape="0"/>
                </a:effectLst>
                <a:latin typeface="Chiller" pitchFamily="82" charset="0"/>
              </a:rPr>
              <a:t>I'll</a:t>
            </a:r>
            <a:r>
              <a:rPr lang="en-US" sz="6000" b="1" u="sng" cap="all" spc="0" dirty="0" smtClean="0">
                <a:ln w="9000" cmpd="sng">
                  <a:solidFill>
                    <a:schemeClr val="accent4">
                      <a:shade val="50000"/>
                      <a:satMod val="120000"/>
                    </a:schemeClr>
                  </a:solidFill>
                  <a:prstDash val="solid"/>
                </a:ln>
                <a:solidFill>
                  <a:srgbClr val="00FF00"/>
                </a:solidFill>
                <a:effectLst>
                  <a:reflection blurRad="12700" stA="28000" endPos="45000" dist="1000" dir="5400000" sy="-100000" algn="bl" rotWithShape="0"/>
                </a:effectLst>
                <a:latin typeface="Chiller" pitchFamily="82" charset="0"/>
              </a:rPr>
              <a:t> get it!</a:t>
            </a:r>
            <a:endParaRPr lang="en-US" sz="6000" b="1" u="sng" cap="all" spc="0" dirty="0">
              <a:ln w="9000" cmpd="sng">
                <a:solidFill>
                  <a:schemeClr val="accent4">
                    <a:shade val="50000"/>
                    <a:satMod val="120000"/>
                  </a:schemeClr>
                </a:solidFill>
                <a:prstDash val="solid"/>
              </a:ln>
              <a:solidFill>
                <a:srgbClr val="00FF00"/>
              </a:solidFill>
              <a:effectLst>
                <a:reflection blurRad="12700" stA="28000" endPos="45000" dist="1000" dir="5400000" sy="-100000" algn="bl" rotWithShape="0"/>
              </a:effectLst>
              <a:latin typeface="Chiller" pitchFamily="82" charset="0"/>
            </a:endParaRPr>
          </a:p>
        </p:txBody>
      </p:sp>
      <p:sp>
        <p:nvSpPr>
          <p:cNvPr id="9" name="TextBox 8"/>
          <p:cNvSpPr txBox="1"/>
          <p:nvPr/>
        </p:nvSpPr>
        <p:spPr>
          <a:xfrm>
            <a:off x="176357" y="914400"/>
            <a:ext cx="8531225" cy="5755422"/>
          </a:xfrm>
          <a:prstGeom prst="rect">
            <a:avLst/>
          </a:prstGeom>
          <a:noFill/>
        </p:spPr>
        <p:txBody>
          <a:bodyPr wrap="square" rtlCol="0">
            <a:spAutoFit/>
          </a:bodyPr>
          <a:lstStyle/>
          <a:p>
            <a:r>
              <a:rPr lang="en-US" sz="2300" dirty="0" smtClean="0">
                <a:latin typeface="Chiller" pitchFamily="82" charset="0"/>
              </a:rPr>
              <a:t>Once upon a time there was a farmer named Aidan. He was a very hardworking man, He used to be in his farm all day, but unfortunately he could make no riches. After years of working and waiting, one day the farmer decided that if he had to become a rich man, the riches would appear before him, right in his living room. So he stopped wishing for riches and spent more time at the farm, working away as hard as he </a:t>
            </a:r>
            <a:r>
              <a:rPr lang="en-US" sz="2300" dirty="0" smtClean="0">
                <a:solidFill>
                  <a:schemeClr val="bg1"/>
                </a:solidFill>
                <a:latin typeface="Chiller" pitchFamily="82" charset="0"/>
              </a:rPr>
              <a:t>could.</a:t>
            </a:r>
          </a:p>
          <a:p>
            <a:r>
              <a:rPr lang="en-US" sz="2300" dirty="0" smtClean="0">
                <a:solidFill>
                  <a:schemeClr val="bg1"/>
                </a:solidFill>
                <a:latin typeface="Chiller" pitchFamily="82" charset="0"/>
              </a:rPr>
              <a:t>When the farmer was digging his farm he heard a clang in his spade. “This is strange” thought the farmer. He saw a pot of gold coins! “This is amazing! This is just what I wanted .” But after his excitement he thought, “But is this what I wished for. I wished for the riches to </a:t>
            </a:r>
            <a:r>
              <a:rPr lang="en-US" sz="2300" dirty="0" err="1" smtClean="0">
                <a:solidFill>
                  <a:schemeClr val="bg1"/>
                </a:solidFill>
                <a:latin typeface="Chiller" pitchFamily="82" charset="0"/>
              </a:rPr>
              <a:t>appea</a:t>
            </a:r>
            <a:r>
              <a:rPr lang="en-US" sz="2300" dirty="0" smtClean="0">
                <a:solidFill>
                  <a:schemeClr val="bg1"/>
                </a:solidFill>
                <a:latin typeface="Chiller" pitchFamily="82" charset="0"/>
              </a:rPr>
              <a:t> inn front of my living room . </a:t>
            </a:r>
          </a:p>
          <a:p>
            <a:r>
              <a:rPr lang="en-US" sz="2300" dirty="0" smtClean="0">
                <a:solidFill>
                  <a:schemeClr val="bg1"/>
                </a:solidFill>
                <a:latin typeface="Chiller" pitchFamily="82" charset="0"/>
              </a:rPr>
              <a:t>So the farmer put the pot back from where he found it. When he went back home he told his wife about what happened and his wife was angry for leaving it there. So his wife told their neighbor about this and told them to give the half of the gold when they find it because she </a:t>
            </a:r>
            <a:r>
              <a:rPr lang="en-US" sz="2300" dirty="0" smtClean="0">
                <a:latin typeface="Chiller" pitchFamily="82" charset="0"/>
              </a:rPr>
              <a:t>was the one who said about it. The neighbor was happy. But the luck was not longer! The pot was filled with snakes!! The farmer thought the wife has planned this is a revenge for their </a:t>
            </a:r>
            <a:r>
              <a:rPr lang="en-US" sz="2300" smtClean="0">
                <a:latin typeface="Chiller" pitchFamily="82" charset="0"/>
              </a:rPr>
              <a:t>old enmity. </a:t>
            </a:r>
            <a:r>
              <a:rPr lang="en-US" sz="2300" dirty="0" smtClean="0">
                <a:latin typeface="Chiller" pitchFamily="82" charset="0"/>
              </a:rPr>
              <a:t>So that night the neighbors </a:t>
            </a:r>
            <a:r>
              <a:rPr lang="en-US" sz="2300" dirty="0" smtClean="0">
                <a:solidFill>
                  <a:schemeClr val="bg1"/>
                </a:solidFill>
                <a:latin typeface="Chiller" pitchFamily="82" charset="0"/>
              </a:rPr>
              <a:t>threw it on Aidan’s living room. In the morning Aidan saw “</a:t>
            </a:r>
            <a:r>
              <a:rPr lang="en-US" sz="2300" b="1" u="sng" dirty="0" smtClean="0">
                <a:solidFill>
                  <a:schemeClr val="bg1"/>
                </a:solidFill>
                <a:latin typeface="Chiller" pitchFamily="82" charset="0"/>
              </a:rPr>
              <a:t>GOLD”</a:t>
            </a:r>
            <a:r>
              <a:rPr lang="en-US" sz="2300" dirty="0" smtClean="0">
                <a:solidFill>
                  <a:schemeClr val="bg1"/>
                </a:solidFill>
                <a:latin typeface="Chiller" pitchFamily="82" charset="0"/>
              </a:rPr>
              <a:t> everywhere in his house. He said “ Now I’ll get it! As they appeared in living room.”</a:t>
            </a:r>
            <a:endParaRPr lang="en-US" sz="2300" dirty="0">
              <a:solidFill>
                <a:schemeClr val="bg1"/>
              </a:solidFill>
              <a:latin typeface="Chiller" pitchFamily="82" charset="0"/>
            </a:endParaRPr>
          </a:p>
        </p:txBody>
      </p:sp>
    </p:spTree>
    <p:extLst>
      <p:ext uri="{BB962C8B-B14F-4D97-AF65-F5344CB8AC3E}">
        <p14:creationId xmlns:p14="http://schemas.microsoft.com/office/powerpoint/2010/main" val="3648814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56332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315</Words>
  <Application>Microsoft Office PowerPoint</Application>
  <PresentationFormat>On-screen Show (4:3)</PresentationFormat>
  <Paragraphs>5</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cp:revision>
  <dcterms:created xsi:type="dcterms:W3CDTF">2016-12-04T11:25:52Z</dcterms:created>
  <dcterms:modified xsi:type="dcterms:W3CDTF">2016-12-04T12:07:29Z</dcterms:modified>
</cp:coreProperties>
</file>