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99FF"/>
    <a:srgbClr val="FF6699"/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0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C5A03-CD2C-4E8D-83BE-016CC5B1887D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6F2FF-78BA-46B7-8AA7-873AE50CC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40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9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3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5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90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66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0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2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9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08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7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46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3BAF0-03CF-4BB7-B4D7-6CA38C27754C}" type="datetimeFigureOut">
              <a:rPr lang="en-US" smtClean="0"/>
              <a:t>24-Dec-16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2D237-3C82-463F-9E11-CB297ECFD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6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emerg.com/data/wallpapers/29/6845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81645" y="0"/>
            <a:ext cx="518071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u="sng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reflection blurRad="12700" stA="28000" endPos="45000" dist="1000" dir="5400000" sy="-100000" algn="bl" rotWithShape="0"/>
                </a:effectLst>
                <a:latin typeface="Hurry Up" pitchFamily="2" charset="0"/>
              </a:rPr>
              <a:t>THE magma</a:t>
            </a:r>
            <a:endParaRPr lang="en-US" sz="6600" b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reflection blurRad="12700" stA="28000" endPos="45000" dist="1000" dir="5400000" sy="-100000" algn="bl" rotWithShape="0"/>
              </a:effectLst>
              <a:latin typeface="Hurry Up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" y="1371600"/>
            <a:ext cx="929639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latin typeface="Earwig Factory" pitchFamily="2" charset="0"/>
              </a:rPr>
              <a:t>Once in a place lived two magnets . The work in a famous hotel named ‘BIRDS SPECIAL ‘ . They were extremely selfish and thus had a lot of snag  . There was a worker in the hotel with a goofy in her mouth . Once occurred a magma in the earth ‘ s crust that the people feared . The magnets died . The lady with a good was </a:t>
            </a:r>
            <a:r>
              <a:rPr lang="en-US" sz="3200" dirty="0" err="1" smtClean="0">
                <a:solidFill>
                  <a:srgbClr val="FFFF00"/>
                </a:solidFill>
                <a:latin typeface="Earwig Factory" pitchFamily="2" charset="0"/>
              </a:rPr>
              <a:t>havinga</a:t>
            </a:r>
            <a:r>
              <a:rPr lang="en-US" sz="3200" dirty="0" smtClean="0">
                <a:solidFill>
                  <a:srgbClr val="FFFF00"/>
                </a:solidFill>
                <a:latin typeface="Earwig Factory" pitchFamily="2" charset="0"/>
              </a:rPr>
              <a:t> very involved a very small detail or difference . A recidivist came to the town and probably destroyed everything . The lady with the goofy turned bad and became wealthy . </a:t>
            </a:r>
            <a:endParaRPr lang="en-US" sz="3200" dirty="0">
              <a:solidFill>
                <a:srgbClr val="FFFF00"/>
              </a:solidFill>
              <a:latin typeface="Earwig Factor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1.bp.blogspot.com/-BLeOfDUXJtg/UQgrQOHuFRI/AAAAAAAAA6I/6FQaD0QyRu4/s1600/HAMSTER+ON+A+WHE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" y="79615"/>
            <a:ext cx="9157855" cy="685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67671" y="0"/>
            <a:ext cx="559480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6600" b="1" u="sng" dirty="0" smtClean="0">
                <a:solidFill>
                  <a:srgbClr val="FF6699"/>
                </a:solidFill>
                <a:effectLst/>
                <a:latin typeface="Aparajita" pitchFamily="34" charset="0"/>
                <a:cs typeface="Aparajita" pitchFamily="34" charset="0"/>
              </a:rPr>
              <a:t>मेरा पालतू जानवर</a:t>
            </a:r>
            <a:endParaRPr lang="en-US" sz="6600" b="1" u="sng" dirty="0">
              <a:solidFill>
                <a:srgbClr val="FF6699"/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54" y="990600"/>
            <a:ext cx="600594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  <a:t>मैं एक पालतू हम्सटर है,</a:t>
            </a:r>
            <a:b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</a:br>
            <a: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  <a:t>शराबी और मिठाई।</a:t>
            </a:r>
            <a:b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</a:br>
            <a: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  <a:t>जब मैं कहता हूँ 'यहाँ, अपना खाना ले',</a:t>
            </a:r>
            <a:b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</a:br>
            <a: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  <a:t>यह अपने हम्सटर पहिया में कूदता है।</a:t>
            </a:r>
            <a:b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</a:br>
            <a: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  <a:t>यह मेरे हाथ बदबू आ रही है जब मुझे लगता है,</a:t>
            </a:r>
            <a:b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</a:br>
            <a: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  <a:t>कुछ गड़बड़ है ।</a:t>
            </a:r>
            <a:b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</a:br>
            <a:r>
              <a:rPr lang="hi-IN" sz="3800" dirty="0" smtClean="0">
                <a:solidFill>
                  <a:srgbClr val="FF99FF"/>
                </a:solidFill>
                <a:effectLst/>
                <a:latin typeface="Aparajita" pitchFamily="34" charset="0"/>
                <a:cs typeface="Aparajita" pitchFamily="34" charset="0"/>
              </a:rPr>
              <a:t>यह पूरी दुनिया में मेरे सबसे अच्छे पालतू है।</a:t>
            </a:r>
            <a:endParaRPr lang="hi-IN" sz="3800" dirty="0">
              <a:solidFill>
                <a:srgbClr val="FF99FF"/>
              </a:solidFill>
              <a:effectLst/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2052" name="Picture 4" descr="http://www.photographyblogger.net/wp-content/uploads/2013/04/23-cute-hamst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8" t="-6230" r="2618" b="6230"/>
          <a:stretch/>
        </p:blipFill>
        <p:spPr bwMode="auto">
          <a:xfrm>
            <a:off x="6172200" y="838200"/>
            <a:ext cx="29718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11436" y="5976581"/>
            <a:ext cx="426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800" dirty="0" smtClean="0">
                <a:solidFill>
                  <a:srgbClr val="6699FF"/>
                </a:solidFill>
                <a:effectLst/>
                <a:latin typeface="Earwig Factory" pitchFamily="2" charset="0"/>
              </a:rPr>
              <a:t>Fareeha</a:t>
            </a:r>
            <a:r>
              <a:rPr lang="hi-IN" sz="2800" dirty="0" smtClean="0">
                <a:effectLst/>
                <a:latin typeface="Angsana New" pitchFamily="18" charset="-34"/>
              </a:rPr>
              <a:t> मोहम्मद </a:t>
            </a:r>
            <a:r>
              <a:rPr lang="hi-IN" sz="2800" dirty="0" smtClean="0">
                <a:solidFill>
                  <a:srgbClr val="6699FF"/>
                </a:solidFill>
                <a:effectLst/>
                <a:latin typeface="Earwig Factory" pitchFamily="2" charset="0"/>
              </a:rPr>
              <a:t>Imthiyas</a:t>
            </a:r>
            <a:r>
              <a:rPr lang="hi-IN" sz="2800" dirty="0" smtClean="0">
                <a:effectLst/>
                <a:latin typeface="Angsana New" pitchFamily="18" charset="-34"/>
              </a:rPr>
              <a:t/>
            </a:r>
            <a:br>
              <a:rPr lang="hi-IN" sz="2800" dirty="0" smtClean="0">
                <a:effectLst/>
                <a:latin typeface="Angsana New" pitchFamily="18" charset="-34"/>
              </a:rPr>
            </a:br>
            <a:r>
              <a:rPr lang="hi-IN" sz="2800" dirty="0" smtClean="0">
                <a:effectLst/>
                <a:latin typeface="Angsana New" pitchFamily="18" charset="-34"/>
              </a:rPr>
              <a:t>             छठी - 'ए‘</a:t>
            </a:r>
            <a:r>
              <a:rPr lang="en-US" sz="2800" dirty="0" smtClean="0">
                <a:effectLst/>
                <a:latin typeface="Angsana New" pitchFamily="18" charset="-34"/>
              </a:rPr>
              <a:t>    </a:t>
            </a:r>
            <a:endParaRPr lang="en-US" sz="28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6523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117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sanishmohan</cp:lastModifiedBy>
  <cp:revision>5</cp:revision>
  <dcterms:created xsi:type="dcterms:W3CDTF">2016-02-05T07:21:30Z</dcterms:created>
  <dcterms:modified xsi:type="dcterms:W3CDTF">2016-12-24T06:48:35Z</dcterms:modified>
</cp:coreProperties>
</file>