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FFFF00"/>
    <a:srgbClr val="CCFF99"/>
    <a:srgbClr val="FF0066"/>
    <a:srgbClr val="003399"/>
    <a:srgbClr val="0099FF"/>
    <a:srgbClr val="00FF00"/>
    <a:srgbClr val="CCECFF"/>
    <a:srgbClr val="0000FF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71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93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7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25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77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78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9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3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8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1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449B2-699D-4A0F-A2ED-E3818D98AC39}" type="datetimeFigureOut">
              <a:rPr lang="en-US" smtClean="0"/>
              <a:t>07-Feb-16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D5D90-2C3C-4128-8ED5-2BC6EAC7B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10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3.media.tumblr.com/6f69eb7152265473559885dd28c14b1a/tumblr_nhk425YpTw1sx6vbgo1_25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32459" y="0"/>
            <a:ext cx="73661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99FF"/>
                </a:solidFill>
                <a:effectLst>
                  <a:reflection blurRad="12700" stA="28000" endPos="45000" dist="1000" dir="5400000" sy="-100000" algn="bl" rotWithShape="0"/>
                </a:effectLst>
                <a:latin typeface="Baveuse" pitchFamily="2" charset="0"/>
              </a:rPr>
              <a:t>Pedagogy IS everything</a:t>
            </a:r>
            <a:endParaRPr lang="en-US" sz="3600" b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C99FF"/>
              </a:solidFill>
              <a:effectLst>
                <a:reflection blurRad="12700" stA="28000" endPos="45000" dist="1000" dir="5400000" sy="-100000" algn="bl" rotWithShape="0"/>
              </a:effectLst>
              <a:latin typeface="Baveus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48793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Amienne" pitchFamily="82" charset="0"/>
              </a:rPr>
              <a:t>By : Fareeha Mohamed Imthiyas</a:t>
            </a:r>
          </a:p>
          <a:p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Amienne" pitchFamily="82" charset="0"/>
              </a:rPr>
              <a:t>VI – ‘A’</a:t>
            </a:r>
          </a:p>
          <a:p>
            <a:endParaRPr lang="en-US" sz="3200" dirty="0">
              <a:solidFill>
                <a:srgbClr val="CC0000"/>
              </a:solidFill>
              <a:latin typeface="Boopee" pitchFamily="2" charset="0"/>
            </a:endParaRPr>
          </a:p>
          <a:p>
            <a:r>
              <a:rPr lang="en-US" sz="3200" dirty="0" smtClean="0">
                <a:solidFill>
                  <a:srgbClr val="CC0000"/>
                </a:solidFill>
                <a:latin typeface="Boopee" pitchFamily="2" charset="0"/>
              </a:rPr>
              <a:t>All we need for our future is </a:t>
            </a:r>
            <a:r>
              <a:rPr lang="en-US" sz="3200" dirty="0" smtClean="0">
                <a:solidFill>
                  <a:srgbClr val="0000FF"/>
                </a:solidFill>
                <a:latin typeface="Boopee" pitchFamily="2" charset="0"/>
              </a:rPr>
              <a:t>EDUCATION</a:t>
            </a:r>
            <a:r>
              <a:rPr lang="en-US" sz="3200" dirty="0" smtClean="0">
                <a:solidFill>
                  <a:srgbClr val="CC0000"/>
                </a:solidFill>
                <a:latin typeface="Boopee" pitchFamily="2" charset="0"/>
              </a:rPr>
              <a:t> . It might .. Or it is true that education nowadays is just a wind like </a:t>
            </a:r>
            <a:r>
              <a:rPr lang="en-US" sz="3200" dirty="0" smtClean="0">
                <a:solidFill>
                  <a:srgbClr val="0000FF"/>
                </a:solidFill>
                <a:latin typeface="Boopee" pitchFamily="2" charset="0"/>
              </a:rPr>
              <a:t>WHEN WE NEED WE TAKE AND WHEN WE DON’T WANT WE JUSTBLOW . </a:t>
            </a:r>
            <a:r>
              <a:rPr lang="en-US" sz="3200" dirty="0" smtClean="0">
                <a:solidFill>
                  <a:srgbClr val="CC0000"/>
                </a:solidFill>
                <a:latin typeface="Boopee" pitchFamily="2" charset="0"/>
              </a:rPr>
              <a:t>Everyone’s aim is now to become a great scientists and stuff but .. They</a:t>
            </a:r>
            <a:r>
              <a:rPr lang="en-US" sz="3200" dirty="0" smtClean="0">
                <a:solidFill>
                  <a:srgbClr val="0000FF"/>
                </a:solidFill>
                <a:latin typeface="Boopee" pitchFamily="2" charset="0"/>
              </a:rPr>
              <a:t> FORGET </a:t>
            </a:r>
            <a:r>
              <a:rPr lang="en-US" sz="3200" dirty="0" smtClean="0">
                <a:solidFill>
                  <a:srgbClr val="A50021"/>
                </a:solidFill>
                <a:latin typeface="Boopee" pitchFamily="2" charset="0"/>
              </a:rPr>
              <a:t>education .?</a:t>
            </a:r>
            <a:r>
              <a:rPr lang="en-US" sz="3200" dirty="0" smtClean="0">
                <a:solidFill>
                  <a:srgbClr val="A50021"/>
                </a:solidFill>
                <a:latin typeface="Boopee" pitchFamily="2" charset="0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Boopee" pitchFamily="2" charset="0"/>
              </a:rPr>
              <a:t>Do you think we don’t education? Why ?</a:t>
            </a:r>
            <a:r>
              <a:rPr lang="en-US" sz="3200" dirty="0" smtClean="0">
                <a:solidFill>
                  <a:srgbClr val="A50021"/>
                </a:solidFill>
                <a:latin typeface="Boopee" pitchFamily="2" charset="0"/>
              </a:rPr>
              <a:t> We don't need to be afraid of anything and we should say to ourselves . We might belong to any religion but what matters is …… Yes that's right. Now I’m telling these things because I want all to </a:t>
            </a:r>
            <a:r>
              <a:rPr lang="en-US" sz="3200" dirty="0" smtClean="0">
                <a:solidFill>
                  <a:srgbClr val="0000FF"/>
                </a:solidFill>
                <a:latin typeface="Boopee" pitchFamily="2" charset="0"/>
              </a:rPr>
              <a:t>STUDY</a:t>
            </a:r>
            <a:r>
              <a:rPr lang="en-US" sz="3200" dirty="0" smtClean="0">
                <a:solidFill>
                  <a:srgbClr val="A50021"/>
                </a:solidFill>
                <a:latin typeface="Boopee" pitchFamily="2" charset="0"/>
              </a:rPr>
              <a:t> . And I education from </a:t>
            </a:r>
            <a:r>
              <a:rPr lang="en-US" sz="3200" dirty="0" smtClean="0">
                <a:solidFill>
                  <a:srgbClr val="0000FF"/>
                </a:solidFill>
                <a:latin typeface="Boopee" pitchFamily="2" charset="0"/>
              </a:rPr>
              <a:t>SHINING STAR INTERNATIONAL SCHOOL </a:t>
            </a:r>
            <a:r>
              <a:rPr lang="en-US" sz="3200" dirty="0" smtClean="0">
                <a:solidFill>
                  <a:srgbClr val="A50021"/>
                </a:solidFill>
                <a:latin typeface="Boopee" pitchFamily="2" charset="0"/>
              </a:rPr>
              <a:t>. We all will surely get education from there . </a:t>
            </a:r>
            <a:endParaRPr lang="en-US" sz="3200" dirty="0">
              <a:solidFill>
                <a:srgbClr val="A50021"/>
              </a:solidFill>
              <a:latin typeface="Boopee" pitchFamily="2" charset="0"/>
            </a:endParaRPr>
          </a:p>
        </p:txBody>
      </p:sp>
      <p:pic>
        <p:nvPicPr>
          <p:cNvPr id="1028" name="Picture 4" descr="https://s-media-cache-ak0.pinimg.com/236x/ca/bb/c2/cabbc229fa1ba3e23930a56db0b281d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142" y="2463"/>
            <a:ext cx="1822858" cy="204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oastmusictherapy.com/wp-content/uploads/shiningstarheader-co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68037"/>
            <a:ext cx="146511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16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hgmsites.net/hug/apple-logo_100433916_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29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eknowyourdreamz.com/images/apple/apple-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908" y="0"/>
            <a:ext cx="40870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emel.com/images/9_11_feature_opener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57200"/>
            <a:ext cx="16192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hrmexplorer.files.wordpress.com/2011/11/change_worl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95723"/>
            <a:ext cx="1535257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2878" y="-4465"/>
            <a:ext cx="88639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ECFF"/>
                </a:solidFill>
                <a:effectLst>
                  <a:reflection blurRad="12700" stA="28000" endPos="45000" dist="1000" dir="5400000" sy="-100000" algn="bl" rotWithShape="0"/>
                </a:effectLst>
                <a:latin typeface="Curlz MT" pitchFamily="82" charset="0"/>
              </a:rPr>
              <a:t>Now apple , before apple</a:t>
            </a:r>
            <a:endParaRPr lang="en-US" sz="5400" b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CECFF"/>
              </a:solidFill>
              <a:effectLst>
                <a:reflection blurRad="12700" stA="28000" endPos="45000" dist="1000" dir="5400000" sy="-100000" algn="bl" rotWithShape="0"/>
              </a:effectLst>
              <a:latin typeface="Curlz MT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18865"/>
            <a:ext cx="9220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>
              <a:solidFill>
                <a:srgbClr val="00FF00"/>
              </a:solidFill>
              <a:latin typeface="CatholicSchoolGirls Intl BB" pitchFamily="2" charset="0"/>
              <a:ea typeface="CatholicSchoolGirls Intl BB" pitchFamily="2" charset="0"/>
            </a:endParaRPr>
          </a:p>
          <a:p>
            <a:r>
              <a:rPr lang="en-US" sz="3200" dirty="0" smtClean="0">
                <a:solidFill>
                  <a:srgbClr val="00FF00"/>
                </a:solidFill>
                <a:latin typeface="CatholicSchoolGirls Intl BB" pitchFamily="2" charset="0"/>
                <a:ea typeface="CatholicSchoolGirls Intl BB" pitchFamily="2" charset="0"/>
              </a:rPr>
              <a:t>By : Fareeha Mohamed Imthiyas</a:t>
            </a:r>
          </a:p>
          <a:p>
            <a:r>
              <a:rPr lang="en-US" sz="3200" dirty="0" smtClean="0">
                <a:solidFill>
                  <a:srgbClr val="00FF00"/>
                </a:solidFill>
                <a:latin typeface="CatholicSchoolGirls Intl BB" pitchFamily="2" charset="0"/>
                <a:ea typeface="CatholicSchoolGirls Intl BB" pitchFamily="2" charset="0"/>
              </a:rPr>
              <a:t>VI-’A’</a:t>
            </a:r>
          </a:p>
          <a:p>
            <a:endParaRPr lang="en-US" sz="3200" dirty="0">
              <a:solidFill>
                <a:srgbClr val="00FF00"/>
              </a:solidFill>
              <a:latin typeface="CatholicSchoolGirls Intl BB" pitchFamily="2" charset="0"/>
              <a:ea typeface="CatholicSchoolGirls Intl BB" pitchFamily="2" charset="0"/>
            </a:endParaRPr>
          </a:p>
          <a:p>
            <a:r>
              <a:rPr lang="en-US" sz="3200" dirty="0" smtClean="0">
                <a:solidFill>
                  <a:srgbClr val="003399"/>
                </a:solidFill>
                <a:latin typeface="Chiller" pitchFamily="82" charset="0"/>
                <a:ea typeface="CatholicSchoolGirls Intl BB" pitchFamily="2" charset="0"/>
              </a:rPr>
              <a:t>Ohhh…. I forgot the world changed . That was nothing what I was talking about but now I was telling something related apple to my friend and she just freaked out . The thing is olden days it was just the juicy, fruity and tasty apple but … now it is a worldwide used electronic device . I seriously don't know how it changed but the thing is I just ask only one small question why do you use mobile ? For what ? Is it useful ? Please say me about these because I only say DON’T CHANGE THE GODGIVENFOOD TO AN ELECTRIC DEVICE .  </a:t>
            </a:r>
            <a:endParaRPr lang="en-US" sz="3200" dirty="0">
              <a:solidFill>
                <a:srgbClr val="003399"/>
              </a:solidFill>
              <a:latin typeface="Chiller" pitchFamily="82" charset="0"/>
              <a:ea typeface="CatholicSchoolGirls Intl B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855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Program Files (x86)\Microsoft Office\MEDIA\CAGCAT10\j028190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764" y="0"/>
            <a:ext cx="2036436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AppData\Local\Microsoft\Windows\Temporary Internet Files\Content.IE5\NXPE6E4A\large-roses-flowers-romance-love-valentine--66.6-16043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368423"/>
            <a:ext cx="1253332" cy="17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AppData\Local\Microsoft\Windows\Temporary Internet Files\Content.IE5\9HIX30BJ\flowersns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2736"/>
            <a:ext cx="2362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AppData\Local\Microsoft\Windows\Temporary Internet Files\Content.IE5\PG1707IP\jinifur_flower_heart_by_jinifur-d4owmma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616744"/>
            <a:ext cx="4682332" cy="445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user\AppData\Local\Microsoft\Windows\Temporary Internet Files\Content.IE5\1PXME1E7\3d-flower-clip-art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08" y="0"/>
            <a:ext cx="2244072" cy="237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user\AppData\Local\Microsoft\Windows\Temporary Internet Files\Content.IE5\9HIX30BJ\large-Three-colorful-flowers-33.3-2489[1]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740" y="4753531"/>
            <a:ext cx="1683018" cy="145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user\AppData\Local\Microsoft\Windows\Temporary Internet Files\Content.IE5\NXPE6E4A\flowers-153210_640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532" y="358263"/>
            <a:ext cx="1447800" cy="121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C:\Users\user\AppData\Local\Microsoft\Windows\Temporary Internet Files\Content.IE5\NXPE6E4A\large-flowers-gerbera-66.6-5688[1]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51" y="3282736"/>
            <a:ext cx="360000" cy="5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user\AppData\Local\Microsoft\Windows\Temporary Internet Files\Content.IE5\PG1707IP\large-flowers-gerbera-166.6-5688[1]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077" y="3972245"/>
            <a:ext cx="1246800" cy="194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user\AppData\Local\Microsoft\Windows\Temporary Internet Files\Content.IE5\9HIX30BJ\BeNzflowers[1]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827" y="3372314"/>
            <a:ext cx="1267800" cy="119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C:\Users\user\AppData\Local\Microsoft\Windows\Temporary Internet Files\Content.IE5\PG1707IP\Rose-Remix[1]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924" y="310492"/>
            <a:ext cx="1609246" cy="20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C:\Users\user\AppData\Local\Microsoft\Windows\Temporary Internet Files\Content.IE5\NXPE6E4A\large-flowers-gerbera-66.6-5688[1].g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08366" y="4133517"/>
            <a:ext cx="1378946" cy="1787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01907" y="-11392"/>
            <a:ext cx="205691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u="sng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  <a:latin typeface="Blue Highway Linocut" pitchFamily="2" charset="0"/>
              </a:rPr>
              <a:t>flora</a:t>
            </a:r>
            <a:endParaRPr lang="en-US" sz="6600" b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66"/>
              </a:solidFill>
              <a:effectLst>
                <a:reflection blurRad="12700" stA="28000" endPos="45000" dist="1000" dir="5400000" sy="-100000" algn="bl" rotWithShape="0"/>
              </a:effectLst>
              <a:latin typeface="Blue Highway Linocu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3308" y="1185468"/>
            <a:ext cx="915730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nap ITC" pitchFamily="82" charset="0"/>
              </a:rPr>
              <a:t>Haaaaaaan…… nice topic </a:t>
            </a:r>
            <a:r>
              <a:rPr lang="en-US" sz="3200" dirty="0" err="1" smtClean="0">
                <a:latin typeface="Snap ITC" pitchFamily="82" charset="0"/>
              </a:rPr>
              <a:t>atlast</a:t>
            </a:r>
            <a:r>
              <a:rPr lang="en-US" sz="3200" dirty="0" smtClean="0">
                <a:latin typeface="Snap ITC" pitchFamily="82" charset="0"/>
              </a:rPr>
              <a:t> . Flora usually means Flower . But don’t think Fauna – Hahahahaha . We are really attracted of flowers . Especially girls , The smell is great so we make perfumes . But the people who don’t know the value of flowers ,  don’t know  the true value of color – A famous quote said by …… hahahaha </a:t>
            </a:r>
            <a:r>
              <a:rPr lang="en-US" sz="3200" u="sng" dirty="0" smtClean="0">
                <a:solidFill>
                  <a:srgbClr val="660066"/>
                </a:solidFill>
                <a:latin typeface="Snap ITC" pitchFamily="82" charset="0"/>
              </a:rPr>
              <a:t>Fareeha Mohamed Imthiyas </a:t>
            </a:r>
            <a:r>
              <a:rPr lang="en-US" sz="3200" dirty="0" smtClean="0">
                <a:latin typeface="Snap ITC" pitchFamily="82" charset="0"/>
              </a:rPr>
              <a:t>of class </a:t>
            </a:r>
            <a:r>
              <a:rPr lang="en-US" sz="3200" u="sng" dirty="0" smtClean="0">
                <a:solidFill>
                  <a:srgbClr val="660066"/>
                </a:solidFill>
                <a:latin typeface="Snap ITC" pitchFamily="82" charset="0"/>
              </a:rPr>
              <a:t>VI- ‘A’ </a:t>
            </a:r>
            <a:r>
              <a:rPr lang="en-US" sz="3200" dirty="0" smtClean="0">
                <a:latin typeface="Snap ITC" pitchFamily="82" charset="0"/>
              </a:rPr>
              <a:t>.  </a:t>
            </a:r>
            <a:endParaRPr lang="en-US" sz="3200" dirty="0">
              <a:latin typeface="Snap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8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330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7</cp:revision>
  <dcterms:created xsi:type="dcterms:W3CDTF">2016-02-07T10:11:57Z</dcterms:created>
  <dcterms:modified xsi:type="dcterms:W3CDTF">2016-02-07T11:23:00Z</dcterms:modified>
</cp:coreProperties>
</file>